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64" r:id="rId5"/>
    <p:sldId id="4954" r:id="rId6"/>
    <p:sldId id="2134805738" r:id="rId7"/>
    <p:sldId id="362" r:id="rId8"/>
    <p:sldId id="2134805735" r:id="rId9"/>
    <p:sldId id="2134805750" r:id="rId10"/>
    <p:sldId id="2134805748" r:id="rId11"/>
    <p:sldId id="2134805749" r:id="rId12"/>
    <p:sldId id="2134805802" r:id="rId13"/>
    <p:sldId id="2134805810" r:id="rId14"/>
    <p:sldId id="2134805805" r:id="rId15"/>
    <p:sldId id="2134805808" r:id="rId16"/>
    <p:sldId id="2134805809" r:id="rId17"/>
    <p:sldId id="2134805803" r:id="rId18"/>
    <p:sldId id="2134805806" r:id="rId19"/>
    <p:sldId id="2134805807" r:id="rId20"/>
    <p:sldId id="2134805804" r:id="rId21"/>
    <p:sldId id="2134805811" r:id="rId22"/>
    <p:sldId id="2134805813" r:id="rId23"/>
    <p:sldId id="2134805812" r:id="rId24"/>
    <p:sldId id="2134805739"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2134805738"/>
            <p14:sldId id="362"/>
            <p14:sldId id="2134805735"/>
            <p14:sldId id="2134805750"/>
            <p14:sldId id="2134805748"/>
            <p14:sldId id="2134805749"/>
            <p14:sldId id="2134805802"/>
            <p14:sldId id="2134805810"/>
            <p14:sldId id="2134805805"/>
            <p14:sldId id="2134805808"/>
            <p14:sldId id="2134805809"/>
            <p14:sldId id="2134805803"/>
            <p14:sldId id="2134805806"/>
            <p14:sldId id="2134805807"/>
            <p14:sldId id="2134805804"/>
            <p14:sldId id="2134805811"/>
            <p14:sldId id="2134805813"/>
            <p14:sldId id="2134805812"/>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20817"/>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3031" autoAdjust="0"/>
  </p:normalViewPr>
  <p:slideViewPr>
    <p:cSldViewPr>
      <p:cViewPr>
        <p:scale>
          <a:sx n="75" d="100"/>
          <a:sy n="75" d="100"/>
        </p:scale>
        <p:origin x="2592" y="1326"/>
      </p:cViewPr>
      <p:guideLst>
        <p:guide orient="horz" pos="1620"/>
        <p:guide pos="2880"/>
      </p:guideLst>
    </p:cSldViewPr>
  </p:slideViewPr>
  <p:notesTextViewPr>
    <p:cViewPr>
      <p:scale>
        <a:sx n="3" d="2"/>
        <a:sy n="3" d="2"/>
      </p:scale>
      <p:origin x="0" y="0"/>
    </p:cViewPr>
  </p:notesTextViewPr>
  <p:sorterViewPr>
    <p:cViewPr>
      <p:scale>
        <a:sx n="150" d="100"/>
        <a:sy n="150" d="100"/>
      </p:scale>
      <p:origin x="0" y="-198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timw.info/agent2</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timw.info/agent2</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Sat, 1/10/2026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Sat, 1/10/2026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a:extLst>
              <a:ext uri="{FF2B5EF4-FFF2-40B4-BE49-F238E27FC236}">
                <a16:creationId xmlns:a16="http://schemas.microsoft.com/office/drawing/2014/main" id="{1D2F974A-4840-F255-1DEE-9C62E01197D9}"/>
              </a:ext>
            </a:extLst>
          </p:cNvPr>
          <p:cNvPicPr>
            <a:picLocks noChangeAspect="1"/>
          </p:cNvPicPr>
          <p:nvPr/>
        </p:nvPicPr>
        <p:blipFill>
          <a:blip r:embed="rId9"/>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0322BDEC-224E-EE54-2D24-921B3C752D4A}"/>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325784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7803519-E21D-CA0B-2BDA-1B8C605C0716}"/>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135895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9AAC6-BB42-94B2-4F8C-DBD3056913C7}"/>
              </a:ext>
            </a:extLst>
          </p:cNvPr>
          <p:cNvPicPr>
            <a:picLocks noChangeAspect="1"/>
          </p:cNvPicPr>
          <p:nvPr/>
        </p:nvPicPr>
        <p:blipFill>
          <a:blip r:embed="rId2"/>
          <a:stretch>
            <a:fillRect/>
          </a:stretch>
        </p:blipFill>
        <p:spPr>
          <a:xfrm>
            <a:off x="-76201" y="-19050"/>
            <a:ext cx="9249569" cy="5162550"/>
          </a:xfrm>
          <a:prstGeom prst="rect">
            <a:avLst/>
          </a:prstGeom>
        </p:spPr>
      </p:pic>
    </p:spTree>
    <p:extLst>
      <p:ext uri="{BB962C8B-B14F-4D97-AF65-F5344CB8AC3E}">
        <p14:creationId xmlns:p14="http://schemas.microsoft.com/office/powerpoint/2010/main" val="1681541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098F50E8-3EB5-BA82-D442-BB658219D23F}"/>
              </a:ext>
            </a:extLst>
          </p:cNvPr>
          <p:cNvPicPr>
            <a:picLocks noChangeAspect="1"/>
          </p:cNvPicPr>
          <p:nvPr/>
        </p:nvPicPr>
        <p:blipFill>
          <a:blip r:embed="rId2"/>
          <a:stretch>
            <a:fillRect/>
          </a:stretch>
        </p:blipFill>
        <p:spPr>
          <a:xfrm>
            <a:off x="0" y="0"/>
            <a:ext cx="9386094" cy="5238750"/>
          </a:xfrm>
          <a:prstGeom prst="rect">
            <a:avLst/>
          </a:prstGeom>
        </p:spPr>
      </p:pic>
    </p:spTree>
    <p:extLst>
      <p:ext uri="{BB962C8B-B14F-4D97-AF65-F5344CB8AC3E}">
        <p14:creationId xmlns:p14="http://schemas.microsoft.com/office/powerpoint/2010/main" val="254010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FF42056C-229C-5335-A612-AE537BBE0EB5}"/>
              </a:ext>
            </a:extLst>
          </p:cNvPr>
          <p:cNvPicPr>
            <a:picLocks noChangeAspect="1"/>
          </p:cNvPicPr>
          <p:nvPr/>
        </p:nvPicPr>
        <p:blipFill>
          <a:blip r:embed="rId2"/>
          <a:stretch>
            <a:fillRect/>
          </a:stretch>
        </p:blipFill>
        <p:spPr>
          <a:xfrm>
            <a:off x="-76201" y="-19050"/>
            <a:ext cx="9420225" cy="5257800"/>
          </a:xfrm>
          <a:prstGeom prst="rect">
            <a:avLst/>
          </a:prstGeom>
        </p:spPr>
      </p:pic>
    </p:spTree>
    <p:extLst>
      <p:ext uri="{BB962C8B-B14F-4D97-AF65-F5344CB8AC3E}">
        <p14:creationId xmlns:p14="http://schemas.microsoft.com/office/powerpoint/2010/main" val="191478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981FB8A7-0ADA-6D15-1B48-25AC7EF6120B}"/>
              </a:ext>
            </a:extLst>
          </p:cNvPr>
          <p:cNvPicPr>
            <a:picLocks noChangeAspect="1"/>
          </p:cNvPicPr>
          <p:nvPr/>
        </p:nvPicPr>
        <p:blipFill>
          <a:blip r:embed="rId2"/>
          <a:stretch>
            <a:fillRect/>
          </a:stretch>
        </p:blipFill>
        <p:spPr>
          <a:xfrm>
            <a:off x="0" y="1002"/>
            <a:ext cx="9247772" cy="5161547"/>
          </a:xfrm>
          <a:prstGeom prst="rect">
            <a:avLst/>
          </a:prstGeom>
        </p:spPr>
      </p:pic>
    </p:spTree>
    <p:extLst>
      <p:ext uri="{BB962C8B-B14F-4D97-AF65-F5344CB8AC3E}">
        <p14:creationId xmlns:p14="http://schemas.microsoft.com/office/powerpoint/2010/main" val="262469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B90C8F5A-D925-959F-08AD-998D2667262F}"/>
              </a:ext>
            </a:extLst>
          </p:cNvPr>
          <p:cNvPicPr>
            <a:picLocks noChangeAspect="1"/>
          </p:cNvPicPr>
          <p:nvPr/>
        </p:nvPicPr>
        <p:blipFill>
          <a:blip r:embed="rId2"/>
          <a:stretch>
            <a:fillRect/>
          </a:stretch>
        </p:blipFill>
        <p:spPr>
          <a:xfrm>
            <a:off x="-8022" y="-11030"/>
            <a:ext cx="9269329" cy="5173579"/>
          </a:xfrm>
          <a:prstGeom prst="rect">
            <a:avLst/>
          </a:prstGeom>
        </p:spPr>
      </p:pic>
    </p:spTree>
    <p:extLst>
      <p:ext uri="{BB962C8B-B14F-4D97-AF65-F5344CB8AC3E}">
        <p14:creationId xmlns:p14="http://schemas.microsoft.com/office/powerpoint/2010/main" val="214109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D50450DA-A9F2-5D14-993F-CC1242742EE9}"/>
              </a:ext>
            </a:extLst>
          </p:cNvPr>
          <p:cNvPicPr>
            <a:picLocks noChangeAspect="1"/>
          </p:cNvPicPr>
          <p:nvPr/>
        </p:nvPicPr>
        <p:blipFill>
          <a:blip r:embed="rId2"/>
          <a:stretch>
            <a:fillRect/>
          </a:stretch>
        </p:blipFill>
        <p:spPr>
          <a:xfrm>
            <a:off x="-12033" y="0"/>
            <a:ext cx="9215437" cy="5143500"/>
          </a:xfrm>
          <a:prstGeom prst="rect">
            <a:avLst/>
          </a:prstGeom>
        </p:spPr>
      </p:pic>
    </p:spTree>
    <p:extLst>
      <p:ext uri="{BB962C8B-B14F-4D97-AF65-F5344CB8AC3E}">
        <p14:creationId xmlns:p14="http://schemas.microsoft.com/office/powerpoint/2010/main" val="2758819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081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3C607C87-7E21-5371-18E8-1D3CCD4D5A20}"/>
              </a:ext>
            </a:extLst>
          </p:cNvPr>
          <p:cNvPicPr>
            <a:picLocks noChangeAspect="1"/>
          </p:cNvPicPr>
          <p:nvPr/>
        </p:nvPicPr>
        <p:blipFill>
          <a:blip r:embed="rId2"/>
          <a:stretch>
            <a:fillRect/>
          </a:stretch>
        </p:blipFill>
        <p:spPr>
          <a:xfrm>
            <a:off x="533399" y="-1771650"/>
            <a:ext cx="8010957" cy="8534400"/>
          </a:xfrm>
          <a:prstGeom prst="rect">
            <a:avLst/>
          </a:prstGeom>
        </p:spPr>
      </p:pic>
    </p:spTree>
    <p:extLst>
      <p:ext uri="{BB962C8B-B14F-4D97-AF65-F5344CB8AC3E}">
        <p14:creationId xmlns:p14="http://schemas.microsoft.com/office/powerpoint/2010/main" val="3372320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51054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7-year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745557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937413225"/>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457200" y="971550"/>
            <a:ext cx="9067800" cy="3810000"/>
          </a:xfrm>
        </p:spPr>
        <p:txBody>
          <a:bodyPr/>
          <a:lstStyle/>
          <a:p>
            <a:pPr marL="0" indent="0">
              <a:buNone/>
            </a:pPr>
            <a:r>
              <a:rPr lang="en-US" sz="2000" dirty="0"/>
              <a:t>09:00 am - Start                      - Segment 1 </a:t>
            </a:r>
            <a:r>
              <a:rPr lang="en-US" sz="2000" b="1" dirty="0">
                <a:solidFill>
                  <a:schemeClr val="accent1"/>
                </a:solidFill>
              </a:rPr>
              <a:t>[What is an Agent?]</a:t>
            </a:r>
          </a:p>
          <a:p>
            <a:pPr marL="0" indent="0">
              <a:buNone/>
            </a:pPr>
            <a:r>
              <a:rPr lang="en-US" sz="2000" dirty="0"/>
              <a:t>10:00 am - 10-minute break - Segment 2 </a:t>
            </a:r>
            <a:r>
              <a:rPr lang="en-US" sz="2000" b="1" dirty="0">
                <a:solidFill>
                  <a:schemeClr val="accent1"/>
                </a:solidFill>
              </a:rPr>
              <a:t>[O’Reilly Agent Walkthrough]</a:t>
            </a:r>
          </a:p>
          <a:p>
            <a:pPr marL="0" indent="0">
              <a:buNone/>
            </a:pPr>
            <a:r>
              <a:rPr lang="en-US" sz="2000" dirty="0"/>
              <a:t>11:00 am - 10-minute break - Segment 3 </a:t>
            </a:r>
            <a:r>
              <a:rPr lang="en-US" sz="2000" b="1" dirty="0">
                <a:solidFill>
                  <a:schemeClr val="accent1"/>
                </a:solidFill>
              </a:rPr>
              <a:t>[Pipeline, MCP Analysis]</a:t>
            </a:r>
          </a:p>
          <a:p>
            <a:pPr marL="0" indent="0">
              <a:buNone/>
            </a:pPr>
            <a:r>
              <a:rPr lang="en-US" sz="2000" dirty="0"/>
              <a:t>12:00 pm - 10-minute break - Segment 4 </a:t>
            </a:r>
            <a:r>
              <a:rPr lang="en-US" sz="2000" b="1" dirty="0">
                <a:solidFill>
                  <a:schemeClr val="accent1"/>
                </a:solidFill>
              </a:rPr>
              <a:t>[Deployment; Proven Practices]</a:t>
            </a:r>
          </a:p>
          <a:p>
            <a:pPr marL="0" indent="0">
              <a:buNone/>
            </a:pPr>
            <a:r>
              <a:rPr lang="en-US" sz="2000" dirty="0"/>
              <a:t>01:00 pm - Finish</a:t>
            </a:r>
          </a:p>
        </p:txBody>
      </p:sp>
    </p:spTree>
    <p:extLst>
      <p:ext uri="{BB962C8B-B14F-4D97-AF65-F5344CB8AC3E}">
        <p14:creationId xmlns:p14="http://schemas.microsoft.com/office/powerpoint/2010/main" val="4098099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707886"/>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timw.info/agent2</a:t>
            </a:r>
          </a:p>
        </p:txBody>
      </p:sp>
    </p:spTree>
    <p:extLst>
      <p:ext uri="{BB962C8B-B14F-4D97-AF65-F5344CB8AC3E}">
        <p14:creationId xmlns:p14="http://schemas.microsoft.com/office/powerpoint/2010/main" val="25651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78AE-F548-FC79-99A8-D85EC42C4D7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9FD87FF-CB86-2383-0712-FFA9C41BCE7C}"/>
              </a:ext>
            </a:extLst>
          </p:cNvPr>
          <p:cNvSpPr>
            <a:spLocks noGrp="1"/>
          </p:cNvSpPr>
          <p:nvPr>
            <p:ph idx="1"/>
          </p:nvPr>
        </p:nvSpPr>
        <p:spPr/>
        <p:txBody>
          <a:bodyPr/>
          <a:lstStyle/>
          <a:p>
            <a:r>
              <a:rPr lang="en-US" dirty="0"/>
              <a:t>Please add questions to the Q&amp;A window so I don’t miss them</a:t>
            </a:r>
          </a:p>
          <a:p>
            <a:r>
              <a:rPr lang="en-US" dirty="0"/>
              <a:t>Only O’Reilly folks and I can read them</a:t>
            </a:r>
          </a:p>
          <a:p>
            <a:r>
              <a:rPr lang="en-US" dirty="0"/>
              <a:t>Your name shows up as initials with no company name</a:t>
            </a:r>
          </a:p>
          <a:p>
            <a:endParaRPr lang="en-US" dirty="0"/>
          </a:p>
        </p:txBody>
      </p:sp>
    </p:spTree>
    <p:extLst>
      <p:ext uri="{BB962C8B-B14F-4D97-AF65-F5344CB8AC3E}">
        <p14:creationId xmlns:p14="http://schemas.microsoft.com/office/powerpoint/2010/main" val="357644680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12302</TotalTime>
  <Words>359</Words>
  <Application>Microsoft Office PowerPoint</Application>
  <PresentationFormat>On-screen Show (16:9)</PresentationFormat>
  <Paragraphs>44</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JetBrains Mono</vt:lpstr>
      <vt:lpstr>Myriad Pro</vt:lpstr>
      <vt:lpstr>PS TT Commons</vt:lpstr>
      <vt:lpstr>PS TT Commons DemiBold</vt:lpstr>
      <vt:lpstr>Segoe Pro</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Questions?</vt:lpstr>
      <vt:lpstr> </vt:lpstr>
      <vt:lpstr> </vt:lpstr>
      <vt:lpstr> </vt:lpstr>
      <vt:lpstr> </vt:lpstr>
      <vt:lpstr> </vt:lpstr>
      <vt:lpstr> </vt:lpstr>
      <vt:lpstr> </vt:lpstr>
      <vt:lpstr> </vt:lpstr>
      <vt:lpstr> </vt:lpstr>
      <vt:lpstr> </vt:lpstr>
      <vt:lpstr> </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87</cp:revision>
  <dcterms:created xsi:type="dcterms:W3CDTF">2015-09-28T19:52:00Z</dcterms:created>
  <dcterms:modified xsi:type="dcterms:W3CDTF">2026-01-12T01:41:25Z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